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AF6AE-9737-4858-9339-9FD5ECA5CB6A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Reliability and Operations Subcommittee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0"/>
            <a:ext cx="6400800" cy="1066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2/2/2012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15962"/>
          </a:xfrm>
        </p:spPr>
        <p:txBody>
          <a:bodyPr>
            <a:normAutofit/>
          </a:bodyPr>
          <a:lstStyle/>
          <a:p>
            <a:r>
              <a:rPr lang="en-US" sz="3600" u="sng" dirty="0" smtClean="0"/>
              <a:t>Planning Guide and Nodal Operating Guides</a:t>
            </a:r>
            <a:endParaRPr lang="en-US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305800" cy="5638800"/>
          </a:xfrm>
        </p:spPr>
        <p:txBody>
          <a:bodyPr>
            <a:normAutofit fontScale="70000" lnSpcReduction="20000"/>
          </a:bodyPr>
          <a:lstStyle/>
          <a:p>
            <a:pPr lvl="0" hangingPunct="0">
              <a:buNone/>
            </a:pPr>
            <a:r>
              <a:rPr lang="en-US" sz="4000" dirty="0" smtClean="0"/>
              <a:t>ROS Recommendation for Approval:</a:t>
            </a:r>
          </a:p>
          <a:p>
            <a:pPr marL="365760" lvl="0" hangingPunct="0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PGRR010</a:t>
            </a:r>
            <a:r>
              <a:rPr lang="en-US" dirty="0"/>
              <a:t>, New Planning Guide Section 6.7, ERCOT Data </a:t>
            </a:r>
            <a:r>
              <a:rPr lang="en-US" dirty="0" smtClean="0"/>
              <a:t>Dictionary</a:t>
            </a:r>
          </a:p>
          <a:p>
            <a:pPr marL="365760" lvl="0" hangingPunct="0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PGRR012</a:t>
            </a:r>
            <a:r>
              <a:rPr lang="en-US" dirty="0"/>
              <a:t>, Dynamics Working Group </a:t>
            </a:r>
            <a:r>
              <a:rPr lang="en-US" dirty="0" smtClean="0"/>
              <a:t>Guidelines</a:t>
            </a:r>
          </a:p>
          <a:p>
            <a:pPr marL="365760" lvl="0" hangingPunct="0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PGRR013</a:t>
            </a:r>
            <a:r>
              <a:rPr lang="en-US" dirty="0"/>
              <a:t>, New Section 6.3, Process for Developing Short Circuit Cases (Portion of SPWG Procedures</a:t>
            </a:r>
            <a:r>
              <a:rPr lang="en-US" dirty="0" smtClean="0"/>
              <a:t>)</a:t>
            </a:r>
          </a:p>
          <a:p>
            <a:pPr marL="365760" lvl="0" hangingPunct="0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PGRR014</a:t>
            </a:r>
            <a:r>
              <a:rPr lang="en-US" dirty="0"/>
              <a:t>, Synchronization with NPRR374, Modification of SCR Process and Urgency </a:t>
            </a:r>
            <a:r>
              <a:rPr lang="en-US" dirty="0" smtClean="0"/>
              <a:t>Requirements</a:t>
            </a:r>
          </a:p>
          <a:p>
            <a:pPr marL="365760" lvl="0" hangingPunct="0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NOGRR080</a:t>
            </a:r>
            <a:r>
              <a:rPr lang="en-US" dirty="0"/>
              <a:t>, Inadvertent Interchange and Inadvertent Energy </a:t>
            </a:r>
            <a:r>
              <a:rPr lang="en-US" dirty="0" smtClean="0"/>
              <a:t>Clarification</a:t>
            </a:r>
          </a:p>
          <a:p>
            <a:pPr marL="365760" lvl="0" hangingPunct="0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NOGRR081</a:t>
            </a:r>
            <a:r>
              <a:rPr lang="en-US" dirty="0"/>
              <a:t>, Synchronization with NPRR374, Modification of SCR Process and Urgency </a:t>
            </a:r>
            <a:r>
              <a:rPr lang="en-US" dirty="0" smtClean="0"/>
              <a:t>Requirements</a:t>
            </a:r>
          </a:p>
          <a:p>
            <a:pPr marL="365760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NOGRR083</a:t>
            </a:r>
            <a:r>
              <a:rPr lang="en-US" dirty="0"/>
              <a:t>, Removal of Reporting Requirements for Vegetation-Related Line </a:t>
            </a:r>
            <a:r>
              <a:rPr lang="en-US" dirty="0" smtClean="0"/>
              <a:t>Outages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u="sng" dirty="0" smtClean="0"/>
              <a:t>Status </a:t>
            </a:r>
            <a:r>
              <a:rPr lang="en-US" sz="3200" u="sng" dirty="0" smtClean="0"/>
              <a:t>Update </a:t>
            </a:r>
            <a:r>
              <a:rPr lang="en-US" sz="3200" u="sng" dirty="0" smtClean="0"/>
              <a:t>on </a:t>
            </a:r>
            <a:r>
              <a:rPr lang="en-US" sz="3200" u="sng" dirty="0" smtClean="0"/>
              <a:t>SCR760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000" dirty="0" smtClean="0"/>
              <a:t>Changes </a:t>
            </a:r>
            <a:r>
              <a:rPr lang="en-US" sz="2000" dirty="0" smtClean="0"/>
              <a:t>Needed for Information Model Manager and Topology Processor for Planning Models</a:t>
            </a:r>
            <a:endParaRPr lang="en-US" sz="2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" y="1313428"/>
          <a:ext cx="8839201" cy="5392172"/>
        </p:xfrm>
        <a:graphic>
          <a:graphicData uri="http://schemas.openxmlformats.org/drawingml/2006/table">
            <a:tbl>
              <a:tblPr/>
              <a:tblGrid>
                <a:gridCol w="1295399"/>
                <a:gridCol w="5181600"/>
                <a:gridCol w="953053"/>
                <a:gridCol w="1409149"/>
              </a:tblGrid>
              <a:tr h="3345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 Sub Part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 Description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Bundle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Status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</a:tr>
              <a:tr h="19881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5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SCR760-3  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Zero Impedance Line Ratings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Production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5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SCR760-7  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Assign valid PSSE IDs to </a:t>
                      </a:r>
                      <a:r>
                        <a:rPr lang="en-US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Breakers/Switches</a:t>
                      </a: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/ Series Devices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Production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5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SCR760-8  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Phase shift of Autos for short circuit studies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Production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81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5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SCR760-2  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Distribution Capacitor banks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Release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5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SCR760-4  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Associate Loads and Capacitor banks with the correct CNG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Release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5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SCR760-9  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Multi-section </a:t>
                      </a: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Line Grouping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Release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634">
                <a:tc gridSpan="4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SOW signed by both Vendor and ERCOT.  Code release received mid- December 2011.  Release testing is underway. Production date still expected to be the February 2012 on-cycle release. </a:t>
                      </a:r>
                      <a:endParaRPr lang="en-US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81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5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SCR760-1  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Upgrade to PSS/E v32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Planning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5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SCR760-6  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FACTS Devices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Submitted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634">
                <a:tc gridSpan="4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ERCOT and TSPs have identified new fields or records added between version 33 and version 30 of the PSS/E RAWD format.</a:t>
                      </a:r>
                      <a:r>
                        <a:rPr lang="en-US" sz="12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The evaluation process for Item 1 has been added to the SSWG Procedure Manual currently being updated.</a:t>
                      </a:r>
                      <a:endParaRPr lang="en-US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81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5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SCR760-5  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Additional Transformer Data for Planning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Planning</a:t>
                      </a:r>
                    </a:p>
                  </a:txBody>
                  <a:tcPr marL="67483" marR="674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634">
                <a:tc gridSpan="4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Requirements completed by ERCOT and TSPs and agreed upon with vendor.  Awaiting vendor estimate on cost for implementation so that SOW can be prepared.</a:t>
                      </a:r>
                      <a:endParaRPr lang="en-US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235</Words>
  <Application>Microsoft Office PowerPoint</Application>
  <PresentationFormat>On-screen Show (4:3)</PresentationFormat>
  <Paragraphs>49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Reliability and Operations Subcommittee Report</vt:lpstr>
      <vt:lpstr>Planning Guide and Nodal Operating Guides</vt:lpstr>
      <vt:lpstr>Status Update on SCR760 Changes Needed for Information Model Manager and Topology Processor for Planning Models</vt:lpstr>
    </vt:vector>
  </TitlesOfParts>
  <Company>CPS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Reliability and Operations Subcommittee Report</dc:title>
  <dc:creator>bawilliams</dc:creator>
  <cp:lastModifiedBy>bawilliams</cp:lastModifiedBy>
  <cp:revision>13</cp:revision>
  <dcterms:created xsi:type="dcterms:W3CDTF">2012-01-23T16:48:56Z</dcterms:created>
  <dcterms:modified xsi:type="dcterms:W3CDTF">2012-01-26T15:04:26Z</dcterms:modified>
</cp:coreProperties>
</file>